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5"/>
  </p:notesMasterIdLst>
  <p:sldIdLst>
    <p:sldId id="389" r:id="rId2"/>
    <p:sldId id="390" r:id="rId3"/>
    <p:sldId id="391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256" r:id="rId56"/>
    <p:sldId id="291" r:id="rId57"/>
    <p:sldId id="292" r:id="rId58"/>
    <p:sldId id="293" r:id="rId59"/>
    <p:sldId id="300" r:id="rId60"/>
    <p:sldId id="301" r:id="rId61"/>
    <p:sldId id="302" r:id="rId62"/>
    <p:sldId id="294" r:id="rId63"/>
    <p:sldId id="295" r:id="rId64"/>
    <p:sldId id="296" r:id="rId65"/>
    <p:sldId id="297" r:id="rId66"/>
    <p:sldId id="298" r:id="rId67"/>
    <p:sldId id="299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20" r:id="rId85"/>
    <p:sldId id="319" r:id="rId86"/>
    <p:sldId id="321" r:id="rId87"/>
    <p:sldId id="322" r:id="rId88"/>
    <p:sldId id="323" r:id="rId89"/>
    <p:sldId id="324" r:id="rId90"/>
    <p:sldId id="325" r:id="rId91"/>
    <p:sldId id="327" r:id="rId92"/>
    <p:sldId id="326" r:id="rId93"/>
    <p:sldId id="328" r:id="rId94"/>
    <p:sldId id="329" r:id="rId95"/>
    <p:sldId id="331" r:id="rId96"/>
    <p:sldId id="330" r:id="rId97"/>
    <p:sldId id="332" r:id="rId98"/>
    <p:sldId id="333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1" r:id="rId107"/>
    <p:sldId id="342" r:id="rId108"/>
    <p:sldId id="343" r:id="rId109"/>
    <p:sldId id="344" r:id="rId110"/>
    <p:sldId id="345" r:id="rId111"/>
    <p:sldId id="346" r:id="rId112"/>
    <p:sldId id="347" r:id="rId113"/>
    <p:sldId id="348" r:id="rId114"/>
    <p:sldId id="349" r:id="rId115"/>
    <p:sldId id="350" r:id="rId116"/>
    <p:sldId id="351" r:id="rId117"/>
    <p:sldId id="352" r:id="rId118"/>
    <p:sldId id="353" r:id="rId119"/>
    <p:sldId id="354" r:id="rId120"/>
    <p:sldId id="355" r:id="rId121"/>
    <p:sldId id="356" r:id="rId122"/>
    <p:sldId id="357" r:id="rId123"/>
    <p:sldId id="358" r:id="rId124"/>
    <p:sldId id="359" r:id="rId125"/>
    <p:sldId id="360" r:id="rId126"/>
    <p:sldId id="363" r:id="rId127"/>
    <p:sldId id="361" r:id="rId128"/>
    <p:sldId id="362" r:id="rId129"/>
    <p:sldId id="364" r:id="rId130"/>
    <p:sldId id="365" r:id="rId131"/>
    <p:sldId id="366" r:id="rId132"/>
    <p:sldId id="367" r:id="rId133"/>
    <p:sldId id="368" r:id="rId134"/>
    <p:sldId id="369" r:id="rId135"/>
    <p:sldId id="370" r:id="rId136"/>
    <p:sldId id="372" r:id="rId137"/>
    <p:sldId id="371" r:id="rId138"/>
    <p:sldId id="373" r:id="rId139"/>
    <p:sldId id="374" r:id="rId140"/>
    <p:sldId id="375" r:id="rId141"/>
    <p:sldId id="376" r:id="rId142"/>
    <p:sldId id="377" r:id="rId143"/>
    <p:sldId id="378" r:id="rId144"/>
    <p:sldId id="379" r:id="rId145"/>
    <p:sldId id="380" r:id="rId146"/>
    <p:sldId id="386" r:id="rId147"/>
    <p:sldId id="381" r:id="rId148"/>
    <p:sldId id="382" r:id="rId149"/>
    <p:sldId id="383" r:id="rId150"/>
    <p:sldId id="384" r:id="rId151"/>
    <p:sldId id="385" r:id="rId152"/>
    <p:sldId id="387" r:id="rId153"/>
    <p:sldId id="388" r:id="rId154"/>
  </p:sldIdLst>
  <p:sldSz cx="12192000" cy="6858000"/>
  <p:notesSz cx="6858000" cy="9144000"/>
  <p:embeddedFontLst>
    <p:embeddedFont>
      <p:font typeface="KoPub돋움체 Bold" panose="00000800000000000000" pitchFamily="2" charset="-127"/>
      <p:regular r:id="rId156"/>
      <p:bold r:id="rId157"/>
    </p:embeddedFont>
    <p:embeddedFont>
      <p:font typeface="Open Sans" panose="020B0606030504020204" pitchFamily="34" charset="0"/>
      <p:regular r:id="rId158"/>
      <p:bold r:id="rId159"/>
      <p:italic r:id="rId160"/>
      <p:boldItalic r:id="rId161"/>
    </p:embeddedFont>
    <p:embeddedFont>
      <p:font typeface="맑은 고딕" panose="020B0503020000020004" pitchFamily="50" charset="-127"/>
      <p:regular r:id="rId162"/>
      <p:bold r:id="rId1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6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096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76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745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067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10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67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12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5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7842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7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12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0856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251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53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517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555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62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8902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78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726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4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9462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0000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78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7454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421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857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152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1960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940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35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2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434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295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942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5599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47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674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556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1868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40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1557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6311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835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9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43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12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7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08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74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65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59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013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81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996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73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17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95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4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38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7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66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688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9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64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156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99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80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40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3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454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291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38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592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027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60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00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607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63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26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9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654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29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00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5454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282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987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15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3174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3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471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28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96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732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1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333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718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373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452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5581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391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8350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773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288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776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538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35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306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2100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6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785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584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294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256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287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20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64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722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729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20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1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664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600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475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683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06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332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4050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830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976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0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5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간단한 실습</a:t>
            </a:r>
          </a:p>
        </p:txBody>
      </p:sp>
    </p:spTree>
    <p:extLst>
      <p:ext uri="{BB962C8B-B14F-4D97-AF65-F5344CB8AC3E}">
        <p14:creationId xmlns:p14="http://schemas.microsoft.com/office/powerpoint/2010/main" val="190478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F7BEF5-9B5C-4FD7-8D28-19DB9927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22366"/>
            <a:ext cx="2905125" cy="13335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F070F1C-0D8A-4D5B-B06B-9E4CD3572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237" y="622366"/>
            <a:ext cx="5743575" cy="55054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BB45F03-4C36-408F-A36C-A47B601A1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811" y="995117"/>
            <a:ext cx="2771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672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3F3B12-4496-4011-90C4-711B5B41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50730"/>
            <a:ext cx="5796643" cy="61038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6BBEC40-9DFC-4C58-895E-8AD343AF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22" y="650730"/>
            <a:ext cx="2638425" cy="596950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2C03950-CB80-47A4-B685-950A58DDBE84}"/>
              </a:ext>
            </a:extLst>
          </p:cNvPr>
          <p:cNvSpPr/>
          <p:nvPr/>
        </p:nvSpPr>
        <p:spPr>
          <a:xfrm>
            <a:off x="6919274" y="2724346"/>
            <a:ext cx="1093510" cy="100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582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A0759-8DC9-41C5-8683-AE984A06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8755"/>
            <a:ext cx="8607406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40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32321B-9826-464D-9EBE-B8AC76E2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300604"/>
            <a:ext cx="6191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2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1039142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D7F3D-39A1-4D50-B9F8-522C44C0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052512"/>
            <a:ext cx="8020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64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FB431-4948-412C-93C8-8C57437F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759435"/>
            <a:ext cx="9163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6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26777-709D-4D67-94C0-C5FA599B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8" y="685800"/>
            <a:ext cx="8145484" cy="60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11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62D9-15EB-4781-BD2B-28E42CBA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8" y="722434"/>
            <a:ext cx="834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76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10E63-1F60-4BE6-9F16-F02D0064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771525"/>
            <a:ext cx="8820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4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042F3-BB23-4E0B-B177-186DE7F6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690562"/>
            <a:ext cx="8905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DCFE61-8380-40B0-B8B1-D5581B3F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1" y="612742"/>
            <a:ext cx="11018638" cy="62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7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F6CC3-6D4D-43ED-9131-9D402BB6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16" y="659422"/>
            <a:ext cx="8798767" cy="61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4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DCD68-694B-44E0-870B-3646EE12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0" y="739653"/>
            <a:ext cx="9058275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700BA6-30D4-4584-A7FC-4DD1BFCD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28" y="3127130"/>
            <a:ext cx="8362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6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3285D-7968-448F-B60A-75A85874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71" y="641838"/>
            <a:ext cx="4984057" cy="6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98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07F4E1-8A47-428D-A315-F99FD732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99" y="1223596"/>
            <a:ext cx="6267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63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9534F5-0B6C-44B9-A767-AC214667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835268"/>
            <a:ext cx="5139375" cy="5841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5DBC7-9AC8-4511-8FA7-19F09790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8" y="835268"/>
            <a:ext cx="5072542" cy="57600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618285" y="2866292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194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410200" y="30664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E784A-4BA7-44B4-B6CF-20638CB5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7" y="923194"/>
            <a:ext cx="5071207" cy="57776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3E06-BC6A-4300-BCA4-F4B3C04EE714}"/>
              </a:ext>
            </a:extLst>
          </p:cNvPr>
          <p:cNvSpPr/>
          <p:nvPr/>
        </p:nvSpPr>
        <p:spPr>
          <a:xfrm>
            <a:off x="210597" y="2382715"/>
            <a:ext cx="2347965" cy="2549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A23F35-BD79-478B-B333-1E3ED638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67" y="2190750"/>
            <a:ext cx="28670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00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9BFBB-7893-45BB-9BD4-ECA84B48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132332"/>
            <a:ext cx="4981575" cy="373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8DA0C-AFA2-4641-8107-5FA84716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86" y="913257"/>
            <a:ext cx="4410075" cy="41719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462045-F3BF-409C-9301-C5D088C9ADD9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66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56272-FCE7-49C2-B8C9-E1F5DCFD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990725"/>
            <a:ext cx="2867025" cy="2876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BEA8-B06B-4187-A7DF-FE636E2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10" y="1990725"/>
            <a:ext cx="59340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89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40F27-8F04-459A-8E65-1A4DBCCD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687258"/>
            <a:ext cx="4648200" cy="364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96676F-3E81-4772-9E41-EC15C83A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94" y="1801557"/>
            <a:ext cx="2733675" cy="341947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EC3A0DD-DD41-416F-804A-03EE31709D86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354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FC21BB-5D7A-4B4E-8668-FAC095DF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181100"/>
            <a:ext cx="6381750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0F1CB-AE70-44FE-8AEC-ECDFD094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18" y="1695450"/>
            <a:ext cx="4581525" cy="34671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A7602A-BBD7-47E6-946D-5D95D7EFEEEE}"/>
              </a:ext>
            </a:extLst>
          </p:cNvPr>
          <p:cNvSpPr/>
          <p:nvPr/>
        </p:nvSpPr>
        <p:spPr>
          <a:xfrm>
            <a:off x="6668316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6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44E5C-58F5-4D38-AB1B-8E90642C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2" y="630662"/>
            <a:ext cx="5000625" cy="2466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EE6BA5-0B91-4BE0-B086-EA57BC04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82" y="630662"/>
            <a:ext cx="5305425" cy="28289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F90CB13-9B1A-48A6-A6F6-B388B79B3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057061"/>
            <a:ext cx="8534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880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540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419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F46A3-D26A-4F0D-ACED-2FD3915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131379"/>
            <a:ext cx="4591050" cy="446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0F2C5-EA36-442F-BBBB-D1C35A9F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31" y="1501902"/>
            <a:ext cx="2867025" cy="3543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7D617A-24DC-4F50-B1A3-8C9821E4FEB5}"/>
              </a:ext>
            </a:extLst>
          </p:cNvPr>
          <p:cNvSpPr/>
          <p:nvPr/>
        </p:nvSpPr>
        <p:spPr>
          <a:xfrm>
            <a:off x="5650992" y="2715768"/>
            <a:ext cx="1024128" cy="713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030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6275F-7200-4C8C-B6D3-D0A13113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94360"/>
            <a:ext cx="100965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55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A22A4-8F29-4520-8ABE-3401A28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944"/>
            <a:ext cx="64008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648E9-B45E-42DC-A6B7-333CCB56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69" y="694944"/>
            <a:ext cx="4489074" cy="53044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CA9141-C948-41B3-A145-AF42AF342DDE}"/>
              </a:ext>
            </a:extLst>
          </p:cNvPr>
          <p:cNvSpPr/>
          <p:nvPr/>
        </p:nvSpPr>
        <p:spPr>
          <a:xfrm>
            <a:off x="6558643" y="2596899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831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9D1FC-FE1D-4F42-893D-5CBAB342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" y="606670"/>
            <a:ext cx="10344150" cy="61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8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C812E-F24B-4D94-8BCE-2D1FDAC1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03255"/>
            <a:ext cx="7192526" cy="62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5F850-DF8C-4ECA-8FED-44F57C5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438656"/>
            <a:ext cx="6400800" cy="35052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C3968F-372C-4FCC-B7C0-290DF0BAAB03}"/>
              </a:ext>
            </a:extLst>
          </p:cNvPr>
          <p:cNvSpPr/>
          <p:nvPr/>
        </p:nvSpPr>
        <p:spPr>
          <a:xfrm>
            <a:off x="6504214" y="2578611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D0AAE-9DA6-4BAD-A5AD-7142A097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84" y="936974"/>
            <a:ext cx="4264959" cy="49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5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74C-A923-44B6-8AB9-9241ABD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5" y="589083"/>
            <a:ext cx="3945846" cy="59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AAE3A9-1FC5-44E7-BDE1-63AFDD1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" y="517855"/>
            <a:ext cx="5444532" cy="6163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2CDDC-9B78-4747-A4A1-DB63E8E6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16" y="1223962"/>
            <a:ext cx="4486275" cy="44100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ACA2FE-5340-494B-BF36-FEA26CC3FECF}"/>
              </a:ext>
            </a:extLst>
          </p:cNvPr>
          <p:cNvSpPr/>
          <p:nvPr/>
        </p:nvSpPr>
        <p:spPr>
          <a:xfrm>
            <a:off x="6036128" y="288634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F802A3-E789-40A3-838B-A73BA486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90" y="673820"/>
            <a:ext cx="8782050" cy="2324100"/>
          </a:xfrm>
          <a:prstGeom prst="rect">
            <a:avLst/>
          </a:prstGeom>
        </p:spPr>
      </p:pic>
      <p:pic>
        <p:nvPicPr>
          <p:cNvPr id="9" name="그림 8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CF916B4-9A2C-4A2C-8F68-DE6D9EFC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390" y="3429000"/>
            <a:ext cx="883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12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4F7D5-842C-4FBE-ACE2-3EB7268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" y="1503118"/>
            <a:ext cx="2943225" cy="4010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AAAD2-6F63-427B-BBF8-E50B9AB0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42" y="1056542"/>
            <a:ext cx="2924175" cy="521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0C87DC-A9D5-43D1-953C-40EDE3F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18" y="605204"/>
            <a:ext cx="2790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3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4D325-4003-4F04-9AE1-8079A33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712176"/>
            <a:ext cx="6562725" cy="5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24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2CD2-E98A-40C2-9D56-5487C105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2049706"/>
            <a:ext cx="5200650" cy="2600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81C17-608C-4BD8-AEC0-DF321A68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2" y="1090246"/>
            <a:ext cx="4591050" cy="48006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937A1A-2562-4141-AD11-790A354E6972}"/>
              </a:ext>
            </a:extLst>
          </p:cNvPr>
          <p:cNvSpPr/>
          <p:nvPr/>
        </p:nvSpPr>
        <p:spPr>
          <a:xfrm>
            <a:off x="5912383" y="2895485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609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8021D-71DE-4B94-81A1-266314EF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0" y="1004887"/>
            <a:ext cx="4581525" cy="484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11909-C74E-4BAA-8C79-37B57DAF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1" y="1075225"/>
            <a:ext cx="4591050" cy="4848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BB62FA-40DD-47A1-9017-6C99731E8BF1}"/>
              </a:ext>
            </a:extLst>
          </p:cNvPr>
          <p:cNvSpPr/>
          <p:nvPr/>
        </p:nvSpPr>
        <p:spPr>
          <a:xfrm>
            <a:off x="5325325" y="288669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662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FC441-32A3-4097-8407-EF8D67F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7" y="608867"/>
            <a:ext cx="52959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F7B8F-5616-4722-93CC-AFE47F84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46" y="3693867"/>
            <a:ext cx="6477000" cy="21431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535B56-A061-4276-8AFA-02746218DF67}"/>
              </a:ext>
            </a:extLst>
          </p:cNvPr>
          <p:cNvSpPr/>
          <p:nvPr/>
        </p:nvSpPr>
        <p:spPr>
          <a:xfrm>
            <a:off x="5199184" y="2170234"/>
            <a:ext cx="896816" cy="723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80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35BB1-EEA5-4273-A0F8-24261BAC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626210"/>
            <a:ext cx="7534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7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28877630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11462-EF5C-452A-A2AD-6B02157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71" y="562632"/>
            <a:ext cx="5791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68E73-DE45-4F31-8B03-93109CD6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839896"/>
            <a:ext cx="5934075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03296-B0E1-4295-ABD2-ECB2180C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68" y="1713322"/>
            <a:ext cx="4676775" cy="36576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93FA99-7590-4709-AAE8-B80B107AAFAF}"/>
              </a:ext>
            </a:extLst>
          </p:cNvPr>
          <p:cNvSpPr/>
          <p:nvPr/>
        </p:nvSpPr>
        <p:spPr>
          <a:xfrm>
            <a:off x="6438507" y="3167406"/>
            <a:ext cx="584462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08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0EA9A-84D2-418B-8CEC-270094FF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579677"/>
            <a:ext cx="2819400" cy="3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1E6F4-642C-42D6-93CC-000B12B8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3" y="2145628"/>
            <a:ext cx="6238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1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C85C5-1433-44B8-92A2-9BCE9CD2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750216"/>
            <a:ext cx="4876800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87DA2-7C69-4396-939B-7FE1C5382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66" y="1487274"/>
            <a:ext cx="2752725" cy="36195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52702C-ECC4-46B0-8C76-644ADCA93FA5}"/>
              </a:ext>
            </a:extLst>
          </p:cNvPr>
          <p:cNvSpPr/>
          <p:nvPr/>
        </p:nvSpPr>
        <p:spPr>
          <a:xfrm>
            <a:off x="6438506" y="3167406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9E2A9C-663F-4790-A9C8-A7118C43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7" y="1159349"/>
            <a:ext cx="89630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039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FBBCE4-DFBA-444E-AD7B-754E75CD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9" y="742950"/>
            <a:ext cx="8686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A5EA1-D494-4980-A117-92954ECA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0" y="593888"/>
            <a:ext cx="734500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9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F4BF-0F57-4667-B462-AEFE768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5B08-A53A-42BA-BE47-2400D72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94" y="886120"/>
            <a:ext cx="4489449" cy="530174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173025-12F0-472D-8326-08E98759D63D}"/>
              </a:ext>
            </a:extLst>
          </p:cNvPr>
          <p:cNvSpPr/>
          <p:nvPr/>
        </p:nvSpPr>
        <p:spPr>
          <a:xfrm>
            <a:off x="6490282" y="3109912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841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0EDDE31-F815-444D-8C30-9EAC7667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53" y="933450"/>
            <a:ext cx="88201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185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1E9CE30-F26A-4FB1-BB94-4E028364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59" y="1058305"/>
            <a:ext cx="4952169" cy="503361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DAE338-9D01-4995-B42C-2B1A12030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20" y="593888"/>
            <a:ext cx="2724150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A1E2C94-15CF-4A9F-BA2B-C2B4BF73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267757"/>
            <a:ext cx="11963400" cy="37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798C4C-C98D-4906-9428-BBB1568E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620486"/>
            <a:ext cx="8496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2F573-DB35-4047-AC55-67F42C86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412793"/>
            <a:ext cx="5724525" cy="43529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ECF9863-F0A7-40BE-AEC0-06D1409FF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25" y="966473"/>
            <a:ext cx="5542814" cy="5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B60E354-B657-43D8-B1D9-07A4A454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685800"/>
            <a:ext cx="716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0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E47BF8-B3F2-4AC2-A611-57FB509D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17504"/>
            <a:ext cx="2933700" cy="1362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73A325-0D7A-45DA-BE2A-409AFC53D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15" y="617504"/>
            <a:ext cx="5762625" cy="559117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61F1C7A-79D1-4EE5-B896-B05D36D21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911" y="1075687"/>
            <a:ext cx="27336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5A54B68-F1A7-458E-AF72-9EADF66B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0" y="517855"/>
            <a:ext cx="10242000" cy="61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77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56519A-3A2C-4759-BD0F-33500DD6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353434"/>
            <a:ext cx="12077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3DED1-6529-433A-AE36-CBFF634BE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34" y="753310"/>
            <a:ext cx="5076825" cy="2447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D6B1AE-6FEE-4AF7-AD5F-634B64B4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3" y="1852612"/>
            <a:ext cx="6286500" cy="31527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ED5F405-BBDC-401D-8EED-AAAEF1ACA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57" y="4213044"/>
            <a:ext cx="62579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4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5C86B-F856-4C0E-BAB4-9B28EBF986C1}"/>
              </a:ext>
            </a:extLst>
          </p:cNvPr>
          <p:cNvSpPr txBox="1"/>
          <p:nvPr/>
        </p:nvSpPr>
        <p:spPr>
          <a:xfrm>
            <a:off x="435991" y="612271"/>
            <a:ext cx="60944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Roboto Slab"/>
              </a:rPr>
              <a:t>자바 스크립트로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Roboto Slab"/>
              </a:rPr>
              <a:t>서블릿에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Roboto Slab"/>
              </a:rPr>
              <a:t> 요청하기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자바스크립트로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서블릿에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요청하기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&lt;form&gt; 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바로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서블릿으로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전달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자바스크립트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유효성 검사 등을 할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실습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1. login.html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을 추가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자바 스크립트 구현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F890723-388B-4C00-B750-2769A3E8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84" y="2366597"/>
            <a:ext cx="8658225" cy="43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95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C4A1CC-8CDE-4BD7-A592-7B4CAFE0D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3" y="773439"/>
            <a:ext cx="5819775" cy="58578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9D74F14-5FD2-4665-9067-302FE8B9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013" y="1113050"/>
            <a:ext cx="27432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E36F5A-1183-49A9-8C3D-9EE1AAFB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07" y="622168"/>
            <a:ext cx="11164186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17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E2A8-0261-4EFA-B235-4AA7790F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669057"/>
            <a:ext cx="87820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3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83D749-7097-4101-9651-2BAA4BE0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181787"/>
            <a:ext cx="5781675" cy="43624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1D01F4B-CD5D-4D32-BE5E-F5BBD8C09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13" y="762000"/>
            <a:ext cx="5753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1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8F2339-488E-4202-A910-63D13972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12742"/>
            <a:ext cx="2981325" cy="13716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56ADA8C-45AA-4B0C-AA1C-7BE69600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865" y="612742"/>
            <a:ext cx="5724525" cy="561975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69A16B5-3169-4D49-9927-5D1A718DF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386" y="1013676"/>
            <a:ext cx="28003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17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A62268-D8D1-499C-8741-B658A999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905000"/>
            <a:ext cx="8039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4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0A7B7D-18A1-42E7-8794-9A5BA02A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05" y="575035"/>
            <a:ext cx="10043022" cy="62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61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A3CC00-CFD0-4306-9F64-CD0E21AC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362" y="1704729"/>
            <a:ext cx="60483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3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A41ACA-78E7-4777-928E-4C9EC486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6486525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128475-5D2F-420C-B26D-BED310ED4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568" y="1746580"/>
            <a:ext cx="6391275" cy="27908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0B5AB74-BC54-4D7F-9EF4-F07B4A5DC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2" y="4204030"/>
            <a:ext cx="69437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454B50-C2DC-4313-BDF3-080A5350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17855"/>
            <a:ext cx="8972550" cy="13906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BCE0B7C-A91A-4BA2-8594-732444AE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2" y="2263022"/>
            <a:ext cx="99155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77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666DC9B-A1DF-42B5-BA46-73E62DC6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612743"/>
            <a:ext cx="11077575" cy="596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2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C28AAAF-CE01-4249-89FF-CDFFC0EA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62" y="1163621"/>
            <a:ext cx="86391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3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962D4-2FA2-4CE8-A0B0-6FFA6C23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8504"/>
            <a:ext cx="5095875" cy="2305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3CAAFE-95CC-444C-ABF9-3CE56055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47" y="760429"/>
            <a:ext cx="4467225" cy="198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BA7DA-69FB-4DEB-A479-98C7B85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607" y="3705764"/>
            <a:ext cx="63150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C7CCC-1B00-4B40-8597-63615C21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8943975" cy="14668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62D9F86-647C-4940-9D71-F8687CAB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24" y="2668374"/>
            <a:ext cx="10020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C60D154-BFB7-43A3-8277-211F91EE7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756585"/>
            <a:ext cx="10991850" cy="599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731DAEC-7481-4577-9AA5-454A36DC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6" y="650449"/>
            <a:ext cx="9768607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0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F88139-3B55-45A4-A6AF-BBBB7A5C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685800"/>
            <a:ext cx="89820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5F716-8FB7-4873-BFCA-732ED95F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79073"/>
            <a:ext cx="5753100" cy="2219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32B967A-7465-421D-A0DB-80E190B9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911" y="679073"/>
            <a:ext cx="4457700" cy="2105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840DA61-E57F-4F53-83B9-A3CD311F0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4" y="2967870"/>
            <a:ext cx="8296275" cy="252412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A558E5D-F869-4338-86A9-EDA990658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9050" y="4580392"/>
            <a:ext cx="45529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0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27CE92-1460-48B0-B984-806B6426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11612"/>
            <a:ext cx="4591050" cy="25050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FA915A5-6E10-41D5-A8D9-B322EACE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854" y="3429000"/>
            <a:ext cx="72485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70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C3CC2A3-07C2-4B27-B987-43BF27A2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41919"/>
            <a:ext cx="73533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90FA0F8-4757-4ADC-A82C-24DDB267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747712"/>
            <a:ext cx="112395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2E4DF82-0880-4B3D-990C-3C60D403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0" y="886807"/>
            <a:ext cx="110585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99D10E-0565-496D-A2C7-1722D261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6" y="605770"/>
            <a:ext cx="7162800" cy="272415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91034B5-5D1D-4620-81D9-A671B367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889" y="3101423"/>
            <a:ext cx="10182225" cy="37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2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D3D41A9-7636-4381-B3F1-0520CFDC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76" y="1087716"/>
            <a:ext cx="89439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17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4707646-8A75-49D7-BE18-28203589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1885950"/>
            <a:ext cx="9344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7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FC06837-FDA0-432C-A2FF-8D2EA88E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4" y="982793"/>
            <a:ext cx="109156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4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B99750-E4B3-451E-A02E-7ABCE77B3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3" y="630011"/>
            <a:ext cx="1068705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E4E700-8496-4057-BF5A-76E4FDF6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2219325"/>
            <a:ext cx="89249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80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DE75D7-43C0-44A3-BC0E-72D1B815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00075"/>
            <a:ext cx="7048500" cy="2828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C661A4-8BD4-4837-A25F-FEA707482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007150"/>
            <a:ext cx="10210800" cy="38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09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7070FF-41CC-4F35-9AF5-7969AD022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082"/>
            <a:ext cx="8372475" cy="66675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2B65F4E-544B-44F6-9341-F6927127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3" y="2092750"/>
            <a:ext cx="116109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748F9E-5080-4D4E-9DA5-E95EC27B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36"/>
            <a:ext cx="12192000" cy="50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5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FFE12A-538E-41F5-8046-E9C910F07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5" y="584462"/>
            <a:ext cx="10632629" cy="62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38EFF9-72D3-4348-ADBA-3E3D99FD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17855"/>
            <a:ext cx="6886575" cy="264795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BB9B97A-237E-4FFD-833B-7AC3EFB5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978870"/>
            <a:ext cx="10248900" cy="377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49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처리하기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sz="3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420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6B529D6-FB5C-4883-9BBD-918EC3A0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11" y="594170"/>
            <a:ext cx="7371480" cy="61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0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9719193-31F4-4E9A-AB2D-B0AC5995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92" y="1613261"/>
            <a:ext cx="54959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8EF38-0BCC-4FDD-ACF4-6DF979887B6E}"/>
              </a:ext>
            </a:extLst>
          </p:cNvPr>
          <p:cNvSpPr txBox="1"/>
          <p:nvPr/>
        </p:nvSpPr>
        <p:spPr>
          <a:xfrm>
            <a:off x="103414" y="547822"/>
            <a:ext cx="4883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설치 </a:t>
            </a:r>
            <a:r>
              <a:rPr lang="en-US" altLang="ko-KR" dirty="0"/>
              <a:t>: </a:t>
            </a:r>
            <a:r>
              <a:rPr lang="ko-KR" altLang="en-US" dirty="0"/>
              <a:t>오라클 </a:t>
            </a:r>
            <a:r>
              <a:rPr lang="en-US" altLang="ko-KR" dirty="0"/>
              <a:t>11g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/>
              <a:t>설치경로 </a:t>
            </a:r>
            <a:r>
              <a:rPr lang="en-US" altLang="ko-KR" dirty="0"/>
              <a:t>: C </a:t>
            </a:r>
            <a:r>
              <a:rPr lang="ko-KR" altLang="en-US" dirty="0"/>
              <a:t>드라이브 밑에</a:t>
            </a:r>
            <a:endParaRPr lang="en-US" altLang="ko-KR" dirty="0"/>
          </a:p>
          <a:p>
            <a:r>
              <a:rPr lang="en-US" altLang="ko-KR" dirty="0"/>
              <a:t>SID : ORCL / </a:t>
            </a:r>
            <a:r>
              <a:rPr lang="ko-KR" altLang="en-US" dirty="0"/>
              <a:t>포트</a:t>
            </a:r>
            <a:r>
              <a:rPr lang="en-US" altLang="ko-KR" dirty="0"/>
              <a:t> : </a:t>
            </a:r>
            <a:r>
              <a:rPr lang="ko-KR" altLang="en-US" dirty="0"/>
              <a:t>기본포트</a:t>
            </a:r>
            <a:endParaRPr lang="en-US" altLang="ko-KR" dirty="0"/>
          </a:p>
          <a:p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Tool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sqldeveloper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304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EBE1169-EAE4-4C89-AC60-F01E1448D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6" y="591911"/>
            <a:ext cx="11658600" cy="61626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2BB266-C9D5-43C3-AA93-F7724C27A2B8}"/>
              </a:ext>
            </a:extLst>
          </p:cNvPr>
          <p:cNvSpPr/>
          <p:nvPr/>
        </p:nvSpPr>
        <p:spPr>
          <a:xfrm>
            <a:off x="273377" y="1432874"/>
            <a:ext cx="5822623" cy="43361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7871E-B9ED-4899-9B34-7F2E1A1EC3C8}"/>
              </a:ext>
            </a:extLst>
          </p:cNvPr>
          <p:cNvSpPr txBox="1"/>
          <p:nvPr/>
        </p:nvSpPr>
        <p:spPr>
          <a:xfrm>
            <a:off x="6249579" y="1432874"/>
            <a:ext cx="424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관리자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권한으로 접속</a:t>
            </a:r>
          </a:p>
        </p:txBody>
      </p:sp>
    </p:spTree>
    <p:extLst>
      <p:ext uri="{BB962C8B-B14F-4D97-AF65-F5344CB8AC3E}">
        <p14:creationId xmlns:p14="http://schemas.microsoft.com/office/powerpoint/2010/main" val="391696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80BD000-7182-4D2C-A305-892A5575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147762"/>
            <a:ext cx="8458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74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BA7941-9EE5-400E-AA8E-F5E0FDCE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6" y="563336"/>
            <a:ext cx="11715750" cy="6191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A23C72-52C0-4BCF-96E9-DB7C89C27E69}"/>
              </a:ext>
            </a:extLst>
          </p:cNvPr>
          <p:cNvSpPr/>
          <p:nvPr/>
        </p:nvSpPr>
        <p:spPr>
          <a:xfrm>
            <a:off x="322966" y="3506771"/>
            <a:ext cx="5822623" cy="43361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0588F-6079-42C8-A163-0DF1927974FA}"/>
              </a:ext>
            </a:extLst>
          </p:cNvPr>
          <p:cNvSpPr txBox="1"/>
          <p:nvPr/>
        </p:nvSpPr>
        <p:spPr>
          <a:xfrm>
            <a:off x="6299168" y="3506771"/>
            <a:ext cx="234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사용자 생성      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en-US" altLang="ko-KR" dirty="0">
                <a:highlight>
                  <a:srgbClr val="FFFF00"/>
                </a:highlight>
              </a:rPr>
              <a:t>ID : APP_USER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암호 </a:t>
            </a:r>
            <a:r>
              <a:rPr lang="en-US" altLang="ko-KR" dirty="0">
                <a:highlight>
                  <a:srgbClr val="FFFF00"/>
                </a:highlight>
              </a:rPr>
              <a:t>: 1234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9818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11FA8AE-51E7-404E-A5CF-C53344769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6" y="582386"/>
            <a:ext cx="11658600" cy="6172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29E3DA-AD97-4627-A991-64218C87ABFE}"/>
              </a:ext>
            </a:extLst>
          </p:cNvPr>
          <p:cNvSpPr/>
          <p:nvPr/>
        </p:nvSpPr>
        <p:spPr>
          <a:xfrm>
            <a:off x="332395" y="3120277"/>
            <a:ext cx="5822623" cy="433614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A7FC2-D210-4434-8944-15F1A2EF5027}"/>
              </a:ext>
            </a:extLst>
          </p:cNvPr>
          <p:cNvSpPr txBox="1"/>
          <p:nvPr/>
        </p:nvSpPr>
        <p:spPr>
          <a:xfrm>
            <a:off x="6164447" y="3120277"/>
            <a:ext cx="234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권한생성</a:t>
            </a:r>
          </a:p>
        </p:txBody>
      </p:sp>
    </p:spTree>
    <p:extLst>
      <p:ext uri="{BB962C8B-B14F-4D97-AF65-F5344CB8AC3E}">
        <p14:creationId xmlns:p14="http://schemas.microsoft.com/office/powerpoint/2010/main" val="1009818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DAEFC9-66B7-4C3D-949A-5C3B492D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64" y="637684"/>
            <a:ext cx="6825861" cy="2631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575CF1-674A-43E1-B5D9-38903463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964" y="3429000"/>
            <a:ext cx="6825861" cy="33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86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F76F5A-6EFA-4794-9B85-C94F869ED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21" y="643672"/>
            <a:ext cx="6465118" cy="29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2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D4355C-9286-4178-ADD1-8A8AA2DA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970372"/>
            <a:ext cx="8934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1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2A97ACB-328B-4F3F-8C19-471FF395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2" y="938212"/>
            <a:ext cx="94011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CD524-0924-47EB-BEE2-96ECBCF5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25" y="684268"/>
            <a:ext cx="7829550" cy="60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7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87E08-DCFF-4DD0-B741-A44EA663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2019300"/>
            <a:ext cx="5753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0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5BBD87D-2561-4C1D-98D4-C8509E49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352550"/>
            <a:ext cx="68389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16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CE4B0-A9E9-4255-A112-B2D42392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87" y="1028700"/>
            <a:ext cx="73628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22B6CB1-57CF-408D-8AB7-AAB7D9DC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1" y="966298"/>
            <a:ext cx="5251104" cy="531156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99B4AD5-576B-46F6-AAB2-1E65F6382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74" y="1463781"/>
            <a:ext cx="2743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11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825402-1BCE-483A-8415-B89E4B22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709737"/>
            <a:ext cx="6610350" cy="34385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F92A8A-12E2-4E86-A7FB-08DADF2AD831}"/>
              </a:ext>
            </a:extLst>
          </p:cNvPr>
          <p:cNvSpPr/>
          <p:nvPr/>
        </p:nvSpPr>
        <p:spPr>
          <a:xfrm>
            <a:off x="2158738" y="2384981"/>
            <a:ext cx="3318235" cy="30164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48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9DF2AA-BEAC-4FF7-9A41-D933A7D1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15" y="603315"/>
            <a:ext cx="8299433" cy="5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1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BD6E16B-545A-4509-908B-2B5BEFD4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23" y="517855"/>
            <a:ext cx="10112524" cy="62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4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FA8723-330E-4D96-8606-6FF63A23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96442"/>
            <a:ext cx="8258175" cy="8763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241E0FD-AD44-4C2F-A17E-3B7C0474C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3" y="2057597"/>
            <a:ext cx="11934825" cy="45339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B6207B-8C86-48C2-BCC3-66CF2059B1C0}"/>
              </a:ext>
            </a:extLst>
          </p:cNvPr>
          <p:cNvSpPr/>
          <p:nvPr/>
        </p:nvSpPr>
        <p:spPr>
          <a:xfrm>
            <a:off x="3601039" y="4515439"/>
            <a:ext cx="3242821" cy="3016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69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488B5F-28A3-4D0F-B6CA-42842082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08" y="650449"/>
            <a:ext cx="7569265" cy="60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7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BBD6CF-BC7E-4988-8999-73E06746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989814"/>
            <a:ext cx="5838825" cy="502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C28B23-8028-41C9-9F34-92CE13902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587" y="1513689"/>
            <a:ext cx="4610100" cy="39814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627F4D0-4448-4AE1-971C-28CD211BEE2C}"/>
              </a:ext>
            </a:extLst>
          </p:cNvPr>
          <p:cNvSpPr/>
          <p:nvPr/>
        </p:nvSpPr>
        <p:spPr>
          <a:xfrm>
            <a:off x="6391373" y="3195687"/>
            <a:ext cx="593889" cy="584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52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3D24A-7BD8-4F69-83E6-B0DB0EDD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" y="682118"/>
            <a:ext cx="8315325" cy="56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64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88C2FA-9BC8-4148-A583-F8FD5788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366175"/>
            <a:ext cx="5405407" cy="41256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9446A4A-F47F-4F51-9590-63D0B4C4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35" y="1140643"/>
            <a:ext cx="4836508" cy="471639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B1644AA-B41B-49F6-9CF5-0D567D0DF32A}"/>
              </a:ext>
            </a:extLst>
          </p:cNvPr>
          <p:cNvSpPr/>
          <p:nvPr/>
        </p:nvSpPr>
        <p:spPr>
          <a:xfrm>
            <a:off x="5920033" y="2828041"/>
            <a:ext cx="801278" cy="735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63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0BC77-4198-4464-BC1A-7B604A75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571"/>
            <a:ext cx="2952750" cy="13716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89835F-11C1-4446-AB40-D47418C8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16" y="669303"/>
            <a:ext cx="4772570" cy="466916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BAC9BC2-44BC-4AE8-A69A-07C638993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721" y="669303"/>
            <a:ext cx="28289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99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8932F1-6940-40F2-AA8D-643ADF4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0590028" cy="61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45A0689-4674-43DE-ADDF-586053EC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135685"/>
            <a:ext cx="11944350" cy="38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9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BDABB8-F356-4F5B-A45D-E1E65AA8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83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33441A-1778-445D-8A12-37BFA690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0" y="517855"/>
            <a:ext cx="5808491" cy="61038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32109F8-DE4D-408E-94F9-7B105E1F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082" y="859920"/>
            <a:ext cx="2600325" cy="541972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3DE52FF-A560-482A-9C36-129953D2BFCE}"/>
              </a:ext>
            </a:extLst>
          </p:cNvPr>
          <p:cNvSpPr/>
          <p:nvPr/>
        </p:nvSpPr>
        <p:spPr>
          <a:xfrm>
            <a:off x="6909847" y="2950590"/>
            <a:ext cx="1187778" cy="669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578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87838FD-1760-42DA-9A74-035B34B0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495300"/>
            <a:ext cx="9964413" cy="6245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3AE75-1F9C-4BD0-8FC9-BABC9AC1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341" y="725244"/>
            <a:ext cx="8393502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7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7421C2-D026-4F80-B522-87A8C974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9" y="870162"/>
            <a:ext cx="76771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0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158CF6-4E69-4D12-AEED-BAEE285A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822" y="1876425"/>
            <a:ext cx="64389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4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24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F1E79F-38BA-47B1-A578-B9B580E7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6" y="622169"/>
            <a:ext cx="5041866" cy="59436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4380E37-32ED-426B-B69D-477ED915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68" y="685800"/>
            <a:ext cx="2809875" cy="56769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2E2BF9-EC81-440B-A003-88192F079B6B}"/>
              </a:ext>
            </a:extLst>
          </p:cNvPr>
          <p:cNvSpPr/>
          <p:nvPr/>
        </p:nvSpPr>
        <p:spPr>
          <a:xfrm>
            <a:off x="6183984" y="3007150"/>
            <a:ext cx="735290" cy="69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205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7CCBCF-4041-4A1C-928D-921601AA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7" y="517855"/>
            <a:ext cx="5199824" cy="62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3B66C-C1D7-4648-B893-A51A1CFF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" y="1197547"/>
            <a:ext cx="5095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04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E07F3B2-1B43-452C-8C95-F8A05455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51" y="1630543"/>
            <a:ext cx="67532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5E0254-85FF-46D3-851E-0282CD1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3" y="1101512"/>
            <a:ext cx="5762625" cy="43910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B1D60A6-4D0D-4576-B9BF-FA76B7A6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50" y="633412"/>
            <a:ext cx="57435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190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82D415B-0AB2-4AF4-9D14-3B668C41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669303"/>
            <a:ext cx="9001125" cy="614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78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3D24A-7BD8-4F69-83E6-B0DB0EDD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" y="682118"/>
            <a:ext cx="8315325" cy="56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9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1EF2A-4196-400C-8E1B-55F2097F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0" y="1446601"/>
            <a:ext cx="5585283" cy="42580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046B37-3A2C-40A0-BBD2-C04A67FF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27" y="1153312"/>
            <a:ext cx="5231729" cy="510201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14A529-AA3D-40D9-8E4D-42289B8718D2}"/>
              </a:ext>
            </a:extLst>
          </p:cNvPr>
          <p:cNvSpPr/>
          <p:nvPr/>
        </p:nvSpPr>
        <p:spPr>
          <a:xfrm>
            <a:off x="6096000" y="3026004"/>
            <a:ext cx="474482" cy="6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04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7497E-AE9B-4428-ADC9-733647BD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8" y="1762910"/>
            <a:ext cx="2933700" cy="1352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280EDBB-ED30-484C-8A63-A23DE1C4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11" y="669401"/>
            <a:ext cx="26955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96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8F43A8-C273-41C3-B008-D0EA9825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47035"/>
            <a:ext cx="9946662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0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9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AEDCAE-BA77-4801-AAE7-0F41BAD6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7" y="801277"/>
            <a:ext cx="4631701" cy="54816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1A6312-BE46-43A9-848E-8EB7E05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043" y="597718"/>
            <a:ext cx="2695575" cy="61150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431A847-CBC9-40D0-A0AD-31D6EE142425}"/>
              </a:ext>
            </a:extLst>
          </p:cNvPr>
          <p:cNvSpPr/>
          <p:nvPr/>
        </p:nvSpPr>
        <p:spPr>
          <a:xfrm>
            <a:off x="6036128" y="2630078"/>
            <a:ext cx="1222511" cy="109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282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831380-363F-444A-82B9-7D8B05C1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1389992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1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00C7C3-D3A9-42E9-B2C0-A12DBA04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" y="965412"/>
            <a:ext cx="6819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5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61C70E-7745-427A-98DC-C2BBA564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18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429</Words>
  <Application>Microsoft Office PowerPoint</Application>
  <PresentationFormat>와이드스크린</PresentationFormat>
  <Paragraphs>316</Paragraphs>
  <Slides>153</Slides>
  <Notes>149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153</vt:i4>
      </vt:variant>
    </vt:vector>
  </HeadingPairs>
  <TitlesOfParts>
    <vt:vector size="159" baseType="lpstr">
      <vt:lpstr>Open Sans</vt:lpstr>
      <vt:lpstr>맑은 고딕</vt:lpstr>
      <vt:lpstr>Arial</vt:lpstr>
      <vt:lpstr>KoPub돋움체 Bold</vt:lpstr>
      <vt:lpstr>Roboto Slab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74</cp:revision>
  <dcterms:created xsi:type="dcterms:W3CDTF">2020-03-23T02:43:54Z</dcterms:created>
  <dcterms:modified xsi:type="dcterms:W3CDTF">2021-09-11T00:57:28Z</dcterms:modified>
</cp:coreProperties>
</file>